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8" r:id="rId3"/>
    <p:sldId id="257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>
        <p:scale>
          <a:sx n="81" d="100"/>
          <a:sy n="81" d="100"/>
        </p:scale>
        <p:origin x="-105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D0E0743-5246-4715-B263-FD45FF520C0B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6C1C127-08C7-42B9-B718-4B05C9B530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957400"/>
          </a:xfrm>
        </p:spPr>
        <p:txBody>
          <a:bodyPr>
            <a:normAutofit/>
          </a:bodyPr>
          <a:lstStyle/>
          <a:p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Hemijsko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tehnoloska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skola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2714620"/>
            <a:ext cx="6400800" cy="1752600"/>
          </a:xfrm>
        </p:spPr>
        <p:txBody>
          <a:bodyPr>
            <a:normAutofit/>
          </a:bodyPr>
          <a:lstStyle/>
          <a:p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Nesto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sto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bi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doprinelo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mojoj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skoli</a:t>
            </a:r>
            <a:endParaRPr lang="en-US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57686" y="5143512"/>
            <a:ext cx="45005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latin typeface="Arial" pitchFamily="34" charset="0"/>
                <a:cs typeface="Arial" pitchFamily="34" charset="0"/>
              </a:rPr>
              <a:t>Radili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Bojan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Velickovic</a:t>
            </a:r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Jovana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Ruzic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            Tamara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Obradovic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            Nina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Pavlovic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Jelena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Deljanin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Audio 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37"/>
    </mc:Choice>
    <mc:Fallback xmlns="">
      <p:transition spd="slow" advTm="44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Kupac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uvek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prvom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mestu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Konobari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duzni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redovnom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komunikacijom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kupcem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osnazuju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njegovo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poverenje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Ipak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budući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je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svaki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kupac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poseban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komunikacija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pristup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prodavca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predstavljaju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glavni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alat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u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prodajnom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procesu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rmAutofit/>
          </a:bodyPr>
          <a:lstStyle/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Normalno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svakom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poslu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postoje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troskovi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Glavni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troskovi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najpre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izrada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prostora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rad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sredjivanje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lokala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unapredjivanje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same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opreme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rad.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Benefit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zarada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dolaze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vremenom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Zarada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iz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kantine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bice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usmerena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ka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boljem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sredjivanju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lokala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pomaganju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dopunjavanju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skolske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biblioteke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pomaganju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smerovima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kojima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potrebne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bolje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laboratorijske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usluge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643050"/>
            <a:ext cx="8229600" cy="4525963"/>
          </a:xfrm>
        </p:spPr>
        <p:txBody>
          <a:bodyPr>
            <a:normAutofit/>
          </a:bodyPr>
          <a:lstStyle/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Nakon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cetiri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godine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provedene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ovoj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skoli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dosli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smo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zakljucka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sta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nedostaje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I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nakon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dugog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razmisljanja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shvatili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smo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je to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prostor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ucenje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odnosno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citaonica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takodje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kantina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mesto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gde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ucenici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nasoj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skoli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svoju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praksu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sprovesti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delo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(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kuvari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konobari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)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ucenicima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obezbediti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laksi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bolji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lepsi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boravak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njoj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Uz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pomoc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nase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organizacije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mi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cemo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najlakse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najbolje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odraditi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jer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je to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zainsta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potrebno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4" name="Audio 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41"/>
    </mc:Choice>
    <mc:Fallback xmlns="">
      <p:transition spd="slow" advTm="16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svakom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pokretanju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poslovnog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plana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najteze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doci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svojih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prvih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partnera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glavni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partneri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ucenici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nase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skole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a to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konobari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kuvari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tj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profesori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koji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pomoci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praksa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obavi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nasoj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skoli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Oni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nam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doneti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doprinos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svojim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znanjem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sposobnoscu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olaksati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plan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sprovede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delo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Audio 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7"/>
    </mc:Choice>
    <mc:Fallback xmlns="">
      <p:transition spd="slow" advTm="188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7529264" cy="5997280"/>
          </a:xfrm>
        </p:spPr>
        <p:txBody>
          <a:bodyPr>
            <a:normAutofit/>
          </a:bodyPr>
          <a:lstStyle/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Ucenici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moci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svoje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pauze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upotrebe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predah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kantini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gde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uzinati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a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takodje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svoje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slobodno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vreme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moci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provode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citajuci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knjige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edukovati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spremati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razne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testove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ispitivanja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96" y="2636912"/>
            <a:ext cx="4020543" cy="26754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548680"/>
            <a:ext cx="7601272" cy="5925272"/>
          </a:xfrm>
        </p:spPr>
        <p:txBody>
          <a:bodyPr>
            <a:normAutofit/>
          </a:bodyPr>
          <a:lstStyle/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Kantina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biti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mesto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gde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ucenici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profesori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toku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pauza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ili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odmora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provoditi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vreme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Omogucicemo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bez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izlaska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iz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skole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mogu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kupe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hranu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pice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082" y="2564904"/>
            <a:ext cx="4393230" cy="32906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>
            <a:normAutofit/>
          </a:bodyPr>
          <a:lstStyle/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Odnos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kupcima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najbitnija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stvar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vazi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pravilo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lepa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rec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gvozdena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vrata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otvara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Glavnu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stavku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svega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toga nose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konobari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oni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duzni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kupcima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izgrade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licni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odnos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budu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jedinstveni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njihovim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ocima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/>
          </a:bodyPr>
          <a:lstStyle/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Nasa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skola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iskljucivo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kreira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ponudu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ucenike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profesore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nasoj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skoli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reklamu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koristicemo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drustvene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mreze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letke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reklame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svakom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poslu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postoji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konkurencija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ali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uz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dobru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ponudu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asortiman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aktivnosti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druzenju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mi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smo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svakog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kupca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zadrzimo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kod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nas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Resursi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potrebni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bi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smo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ideju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inprovizovali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Resursi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nam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stoje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raspolaganju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iz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skole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koji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mogu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biti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korisceni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realizaciju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projekta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428</TotalTime>
  <Words>441</Words>
  <Application>Microsoft Office PowerPoint</Application>
  <PresentationFormat>On-screen Show (4:3)</PresentationFormat>
  <Paragraphs>16</Paragraphs>
  <Slides>12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Hemijsko – tehnoloska skola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Korisnik</dc:creator>
  <cp:lastModifiedBy>Lidija</cp:lastModifiedBy>
  <cp:revision>25</cp:revision>
  <dcterms:created xsi:type="dcterms:W3CDTF">2023-05-02T16:14:07Z</dcterms:created>
  <dcterms:modified xsi:type="dcterms:W3CDTF">2023-06-18T12:45:57Z</dcterms:modified>
</cp:coreProperties>
</file>