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31" r:id="rId5"/>
    <p:sldId id="2439" r:id="rId6"/>
    <p:sldId id="2440" r:id="rId7"/>
    <p:sldId id="541" r:id="rId8"/>
    <p:sldId id="2441" r:id="rId9"/>
    <p:sldId id="624" r:id="rId10"/>
    <p:sldId id="623" r:id="rId11"/>
    <p:sldId id="2442" r:id="rId12"/>
    <p:sldId id="2443" r:id="rId13"/>
    <p:sldId id="2438" r:id="rId14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99" autoAdjust="0"/>
  </p:normalViewPr>
  <p:slideViewPr>
    <p:cSldViewPr snapToGrid="0" showGuides="1">
      <p:cViewPr>
        <p:scale>
          <a:sx n="81" d="100"/>
          <a:sy n="81" d="100"/>
        </p:scale>
        <p:origin x="-300" y="1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xmlns="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xmlns="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E8FAC-C870-4BEB-8EA0-E32117686B9B}" type="datetime1">
              <a:rPr lang="sr-Latn-RS" smtClean="0"/>
              <a:t>18.6.2023.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xmlns="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xmlns="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RS" noProof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4BB551-7080-4BE5-AFBA-9ADE3A28B433}" type="datetime1">
              <a:rPr lang="sr-Latn-RS" noProof="0" smtClean="0"/>
              <a:t>18.6.2023.</a:t>
            </a:fld>
            <a:endParaRPr lang="sr-Latn-RS" noProof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RS" noProof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RS" noProof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sr-Latn-RS" noProof="0" smtClean="0"/>
              <a:t>‹#›</a:t>
            </a:fld>
            <a:endParaRPr lang="sr-Latn-RS" noProof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805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139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no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7" name="Naslov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sr-Latn-RS" noProof="0"/>
              <a:t>NASLOV OVDE</a:t>
            </a:r>
          </a:p>
        </p:txBody>
      </p:sp>
      <p:sp>
        <p:nvSpPr>
          <p:cNvPr id="10" name="Ovalno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2" name="Ovalno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7" name="Ovalno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8" name="Slobodni oblik: Oblik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9" name="Slobodni oblik: Oblik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3" name="Podnaslov 2">
            <a:extLst>
              <a:ext uri="{FF2B5EF4-FFF2-40B4-BE49-F238E27FC236}">
                <a16:creationId xmlns:a16="http://schemas.microsoft.com/office/drawing/2014/main" xmlns="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sr-Latn-RS" noProof="0"/>
              <a:t>KLIKNITE DA BISTE UREDILI STIL PODNASLOVA MASTERA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16" name="Čuvar mesta za tekst 2">
            <a:extLst>
              <a:ext uri="{FF2B5EF4-FFF2-40B4-BE49-F238E27FC236}">
                <a16:creationId xmlns:a16="http://schemas.microsoft.com/office/drawing/2014/main" xmlns="" id="{9473839A-0FBA-4FFD-963E-C459DBF019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17" name="Čuvar mesta za sadržaj 3">
            <a:extLst>
              <a:ext uri="{FF2B5EF4-FFF2-40B4-BE49-F238E27FC236}">
                <a16:creationId xmlns:a16="http://schemas.microsoft.com/office/drawing/2014/main" xmlns="" id="{780A680B-0184-4FD9-B262-BC525F0FE0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18" name="Čuvar mesta za tekst 4">
            <a:extLst>
              <a:ext uri="{FF2B5EF4-FFF2-40B4-BE49-F238E27FC236}">
                <a16:creationId xmlns:a16="http://schemas.microsoft.com/office/drawing/2014/main" xmlns="" id="{2BB13104-4CA8-41CF-97D3-CC8715182B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19" name="Čuvar mesta za sadržaj 5">
            <a:extLst>
              <a:ext uri="{FF2B5EF4-FFF2-40B4-BE49-F238E27FC236}">
                <a16:creationId xmlns:a16="http://schemas.microsoft.com/office/drawing/2014/main" xmlns="" id="{F6A37A72-F47E-45B8-B790-D1444B0023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xmlns="" id="{34A57A7D-E285-478E-A8B6-10716A7A7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15" name="Čuvar mesta za tekst 3">
            <a:extLst>
              <a:ext uri="{FF2B5EF4-FFF2-40B4-BE49-F238E27FC236}">
                <a16:creationId xmlns:a16="http://schemas.microsoft.com/office/drawing/2014/main" xmlns="" id="{02638390-43F5-47D5-BE57-D060C6E9EB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16" name="Čuvar mesta za sadržaj 2">
            <a:extLst>
              <a:ext uri="{FF2B5EF4-FFF2-40B4-BE49-F238E27FC236}">
                <a16:creationId xmlns:a16="http://schemas.microsoft.com/office/drawing/2014/main" xmlns="" id="{366B2167-56BA-4D43-889D-FD798AA1F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xmlns="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sr-Latn-RS" noProof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0126770-6622-450D-A1F3-BC241C88D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no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66" name="Ovalno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35" name="Ovalno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8" name="Slobodni oblik: Oblik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9" name="Slobodni oblik: Oblik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r-Latn-RS" noProof="0"/>
              <a:t>Kliknite da biste uredili stil za naslov mastera</a:t>
            </a:r>
          </a:p>
        </p:txBody>
      </p:sp>
      <p:sp>
        <p:nvSpPr>
          <p:cNvPr id="10" name="Čuvar mesta za tekst 3">
            <a:extLst>
              <a:ext uri="{FF2B5EF4-FFF2-40B4-BE49-F238E27FC236}">
                <a16:creationId xmlns:a16="http://schemas.microsoft.com/office/drawing/2014/main" xmlns="" id="{DBFA191B-5E25-41C1-B950-BB8F10AC1D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12" name="Čuvar mesta za sliku 11">
            <a:extLst>
              <a:ext uri="{FF2B5EF4-FFF2-40B4-BE49-F238E27FC236}">
                <a16:creationId xmlns:a16="http://schemas.microsoft.com/office/drawing/2014/main" xmlns="" id="{43AA0A46-EB51-4095-97DD-ED4081CF5A0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r-Latn-RS" noProof="0"/>
              <a:t>Kliknite na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ka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no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2" name="Ovalno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3" name="Ovalno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4" name="Ovalno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49" name="Ovalno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50" name="Ovalno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20" name="Čuvar mesta za sliku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r-Latn-RS" noProof="0"/>
              <a:t>Prevucite i otpustite </a:t>
            </a:r>
          </a:p>
          <a:p>
            <a:pPr rtl="0"/>
            <a:r>
              <a:rPr lang="sr-Latn-RS" noProof="0"/>
              <a:t>sliku ovde</a:t>
            </a:r>
          </a:p>
        </p:txBody>
      </p:sp>
      <p:sp>
        <p:nvSpPr>
          <p:cNvPr id="19" name="Čuvar mesta za sliku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r-Latn-RS" noProof="0"/>
              <a:t>Prevucite i otpustite </a:t>
            </a:r>
          </a:p>
          <a:p>
            <a:pPr rtl="0"/>
            <a:r>
              <a:rPr lang="sr-Latn-RS" noProof="0"/>
              <a:t>sliku ovde</a:t>
            </a:r>
          </a:p>
        </p:txBody>
      </p:sp>
      <p:sp>
        <p:nvSpPr>
          <p:cNvPr id="16" name="Naslov 7">
            <a:extLst>
              <a:ext uri="{FF2B5EF4-FFF2-40B4-BE49-F238E27FC236}">
                <a16:creationId xmlns:a16="http://schemas.microsoft.com/office/drawing/2014/main" xmlns="" id="{0E95E1C1-C3CC-4989-9ABC-178293BB83E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23" name="Slobodni oblik: Oblik 22">
            <a:extLst>
              <a:ext uri="{FF2B5EF4-FFF2-40B4-BE49-F238E27FC236}">
                <a16:creationId xmlns:a16="http://schemas.microsoft.com/office/drawing/2014/main" xmlns="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1F670D-DDAE-4842-9FA1-6B3293DA6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r-Latn-RS" noProof="0"/>
              <a:t>Kliknite da biste uredili stil za naslov mastera</a:t>
            </a:r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eđenje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Čuvar mesta za sliku 24">
            <a:extLst>
              <a:ext uri="{FF2B5EF4-FFF2-40B4-BE49-F238E27FC236}">
                <a16:creationId xmlns:a16="http://schemas.microsoft.com/office/drawing/2014/main" xmlns="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r-Latn-RS" noProof="0"/>
              <a:t>Prevucite i otpustite </a:t>
            </a:r>
          </a:p>
          <a:p>
            <a:pPr rtl="0"/>
            <a:r>
              <a:rPr lang="sr-Latn-RS" noProof="0"/>
              <a:t>sliku ovde</a:t>
            </a:r>
          </a:p>
        </p:txBody>
      </p:sp>
      <p:sp>
        <p:nvSpPr>
          <p:cNvPr id="47" name="Ovalno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48" name="Ovalno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49" name="Ovalno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50" name="Ovalno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6" name="Čuvar mesta za sliku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r-Latn-RS" noProof="0"/>
              <a:t>Prevucite i otpustite </a:t>
            </a:r>
          </a:p>
          <a:p>
            <a:pPr rtl="0"/>
            <a:r>
              <a:rPr lang="sr-Latn-RS" noProof="0"/>
              <a:t>sliku ovde</a:t>
            </a:r>
          </a:p>
        </p:txBody>
      </p:sp>
      <p:sp>
        <p:nvSpPr>
          <p:cNvPr id="31" name="Čuvar mesta za tekst 3">
            <a:extLst>
              <a:ext uri="{FF2B5EF4-FFF2-40B4-BE49-F238E27FC236}">
                <a16:creationId xmlns:a16="http://schemas.microsoft.com/office/drawing/2014/main" xmlns="" id="{9E7F9AFC-1AA3-41EE-B9CF-8C208FD278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39" name="Naslov 7">
            <a:extLst>
              <a:ext uri="{FF2B5EF4-FFF2-40B4-BE49-F238E27FC236}">
                <a16:creationId xmlns:a16="http://schemas.microsoft.com/office/drawing/2014/main" xmlns="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sr-Latn-RS" noProof="0"/>
              <a:t>OVDE NAPIŠITE NASLOV</a:t>
            </a:r>
          </a:p>
        </p:txBody>
      </p:sp>
      <p:sp>
        <p:nvSpPr>
          <p:cNvPr id="41" name="Čuvar mesta za tekst 3">
            <a:extLst>
              <a:ext uri="{FF2B5EF4-FFF2-40B4-BE49-F238E27FC236}">
                <a16:creationId xmlns:a16="http://schemas.microsoft.com/office/drawing/2014/main" xmlns="" id="{7D73FC3A-EB30-4FD3-B2A9-9E6A7F62BB97}"/>
              </a:ext>
            </a:extLst>
          </p:cNvPr>
          <p:cNvSpPr>
            <a:spLocks noGrp="1"/>
          </p:cNvSpPr>
          <p:nvPr>
            <p:ph type="body" sz="half" idx="107" hasCustomPrompt="1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r-Latn-RS" noProof="0"/>
              <a:t>Kliknite da biste uredili stilove za tekst mastera</a:t>
            </a:r>
          </a:p>
        </p:txBody>
      </p:sp>
      <p:sp>
        <p:nvSpPr>
          <p:cNvPr id="42" name="Slobodni oblik: Oblik 41">
            <a:extLst>
              <a:ext uri="{FF2B5EF4-FFF2-40B4-BE49-F238E27FC236}">
                <a16:creationId xmlns:a16="http://schemas.microsoft.com/office/drawing/2014/main" xmlns="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44" name="Slobodni oblik: Oblik 43">
            <a:extLst>
              <a:ext uri="{FF2B5EF4-FFF2-40B4-BE49-F238E27FC236}">
                <a16:creationId xmlns:a16="http://schemas.microsoft.com/office/drawing/2014/main" xmlns="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sr-Latn-RS" noProof="0"/>
              <a:t>OVDE NAPIŠITE NASLOV</a:t>
            </a:r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30E54A15-983A-490F-A7FB-0881E0C810F7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150" y="1036565"/>
            <a:ext cx="4514851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sr-Latn-RS" noProof="0"/>
              <a:t>KLIKNITE ZA UREĐIVANJE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96150" y="2296952"/>
            <a:ext cx="4514851" cy="377999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7" name="Čuvar mesta za tekst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26300" y="1675127"/>
            <a:ext cx="4484700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 noProof="0"/>
              <a:t>UREĐIVANJE STILOVA TEKSTA MASTERA</a:t>
            </a:r>
          </a:p>
        </p:txBody>
      </p:sp>
      <p:sp>
        <p:nvSpPr>
          <p:cNvPr id="13" name="Čuvar mesta za sadržaj 12">
            <a:extLst>
              <a:ext uri="{FF2B5EF4-FFF2-40B4-BE49-F238E27FC236}">
                <a16:creationId xmlns:a16="http://schemas.microsoft.com/office/drawing/2014/main" xmlns="" id="{483349C3-B089-45CF-9643-0D25E70966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4901" y="518740"/>
            <a:ext cx="4991099" cy="5924550"/>
          </a:xfrm>
        </p:spPr>
        <p:txBody>
          <a:bodyPr rtlCol="0"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16" name="Čuvar mesta za broj slajda 5">
            <a:extLst>
              <a:ext uri="{FF2B5EF4-FFF2-40B4-BE49-F238E27FC236}">
                <a16:creationId xmlns:a16="http://schemas.microsoft.com/office/drawing/2014/main" xmlns="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sr-Latn-RS" noProof="0" smtClean="0"/>
              <a:pPr/>
              <a:t>‹#›</a:t>
            </a:fld>
            <a:endParaRPr lang="sr-Latn-RS" noProof="0"/>
          </a:p>
        </p:txBody>
      </p:sp>
      <p:sp>
        <p:nvSpPr>
          <p:cNvPr id="12" name="Čuvar mesta za broj slajda 21">
            <a:extLst>
              <a:ext uri="{FF2B5EF4-FFF2-40B4-BE49-F238E27FC236}">
                <a16:creationId xmlns:a16="http://schemas.microsoft.com/office/drawing/2014/main" xmlns="" id="{2AD04D12-2503-45DD-8909-074A5644588E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r-Latn-RS" sz="1000" noProof="0" smtClean="0">
                <a:solidFill>
                  <a:schemeClr val="bg1">
                    <a:alpha val="50000"/>
                  </a:schemeClr>
                </a:solidFill>
              </a:rPr>
              <a:pPr/>
              <a:t>‹#›</a:t>
            </a:fld>
            <a:endParaRPr lang="sr-Latn-RS" sz="1000" noProof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25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az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4900" y="0"/>
            <a:ext cx="11087100" cy="6858000"/>
          </a:xfrm>
        </p:spPr>
        <p:txBody>
          <a:bodyPr rtlCol="0"/>
          <a:lstStyle/>
          <a:p>
            <a:pPr rtl="0"/>
            <a:r>
              <a:rPr lang="sr-Latn-RS" noProof="0"/>
              <a:t>Kliknite na ikonu da biste dodali sliku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xmlns="" id="{BAB3F602-0F3F-45E1-BDB9-44D57F60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5986" y="853066"/>
            <a:ext cx="2097590" cy="1331680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sr-Latn-RS" noProof="0"/>
              <a:t>Natpis</a:t>
            </a:r>
          </a:p>
        </p:txBody>
      </p:sp>
    </p:spTree>
    <p:extLst>
      <p:ext uri="{BB962C8B-B14F-4D97-AF65-F5344CB8AC3E}">
        <p14:creationId xmlns:p14="http://schemas.microsoft.com/office/powerpoint/2010/main" val="106546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no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66" name="Ovalno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35" name="Ovalno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8" name="Slobodni oblik: Oblik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9" name="Slobodni oblik: Oblik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sr-Latn-RS" noProof="0"/>
              <a:t>Kliknite da biste uredili stil za naslov mastera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1" name="Čuvar mesta za tekst 2">
            <a:extLst>
              <a:ext uri="{FF2B5EF4-FFF2-40B4-BE49-F238E27FC236}">
                <a16:creationId xmlns:a16="http://schemas.microsoft.com/office/drawing/2014/main" xmlns="" id="{89F459E6-70DE-4FF8-AD0C-1B49B34CF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sr-Latn-RS" noProof="0"/>
              <a:t>Kliknite da biste uredili stilove za tekst mastera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no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8" name="Ovalno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9" name="Ovalno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0" name="Ovalno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 noProof="0"/>
          </a:p>
        </p:txBody>
      </p:sp>
      <p:sp>
        <p:nvSpPr>
          <p:cNvPr id="11" name="Slobodni oblik: Oblik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2" name="Slobodni oblik: Oblik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noProof="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13" name="Čuvar mesta za sadržaj 2">
            <a:extLst>
              <a:ext uri="{FF2B5EF4-FFF2-40B4-BE49-F238E27FC236}">
                <a16:creationId xmlns:a16="http://schemas.microsoft.com/office/drawing/2014/main" xmlns="" id="{28B56F67-6D31-4B9E-8530-E063E5785A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15" name="Čuvar mesta za sadržaj 3">
            <a:extLst>
              <a:ext uri="{FF2B5EF4-FFF2-40B4-BE49-F238E27FC236}">
                <a16:creationId xmlns:a16="http://schemas.microsoft.com/office/drawing/2014/main" xmlns="" id="{69E53391-9670-4404-BC42-063A6EC48E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xmlns="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r-Latn-RS" noProof="0"/>
              <a:t>Kliknite da biste uredili stil za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xmlns="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 noProof="0"/>
              <a:t>Kliknite da biste uredili stilove za tekst mastera</a:t>
            </a:r>
          </a:p>
          <a:p>
            <a:pPr lvl="1" rtl="0"/>
            <a:r>
              <a:rPr lang="sr-Latn-RS" noProof="0"/>
              <a:t>Drugi nivo</a:t>
            </a:r>
          </a:p>
          <a:p>
            <a:pPr lvl="2" rtl="0"/>
            <a:r>
              <a:rPr lang="sr-Latn-RS" noProof="0"/>
              <a:t>Treći nivo</a:t>
            </a:r>
          </a:p>
          <a:p>
            <a:pPr lvl="3" rtl="0"/>
            <a:r>
              <a:rPr lang="sr-Latn-RS" noProof="0"/>
              <a:t>Četvrti nivo</a:t>
            </a:r>
          </a:p>
          <a:p>
            <a:pPr lvl="4" rtl="0"/>
            <a:r>
              <a:rPr lang="sr-Latn-RS" noProof="0"/>
              <a:t>Peti nivo</a:t>
            </a: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xmlns="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r-Latn-RS" noProof="0"/>
          </a:p>
        </p:txBody>
      </p:sp>
      <p:cxnSp>
        <p:nvCxnSpPr>
          <p:cNvPr id="13" name="Prava linija spajanja 12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lik 61">
            <a:extLst>
              <a:ext uri="{FF2B5EF4-FFF2-40B4-BE49-F238E27FC236}">
                <a16:creationId xmlns:a16="http://schemas.microsoft.com/office/drawing/2014/main" xmlns="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sr-Latn-RS" sz="2400" b="1" kern="1200" spc="6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sr-Latn-RS" sz="2400" b="1" kern="1200" spc="600" baseline="30000" noProof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sr-Latn-RS" sz="2400" b="1" kern="1200" spc="600" noProof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sr-Latn-RS" sz="2400" b="1" i="0" spc="600" noProof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Čuvar mesta za broj slajda 21">
            <a:extLst>
              <a:ext uri="{FF2B5EF4-FFF2-40B4-BE49-F238E27FC236}">
                <a16:creationId xmlns:a16="http://schemas.microsoft.com/office/drawing/2014/main" xmlns="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r-Latn-RS" sz="1000" noProof="0" smtClean="0"/>
              <a:pPr/>
              <a:t>‹#›</a:t>
            </a:fld>
            <a:endParaRPr lang="sr-Latn-RS" sz="1000" noProof="0"/>
          </a:p>
        </p:txBody>
      </p:sp>
      <p:cxnSp>
        <p:nvCxnSpPr>
          <p:cNvPr id="20" name="Prava linija spajanja 19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8" r:id="rId7"/>
    <p:sldLayoutId id="2147483677" r:id="rId8"/>
    <p:sldLayoutId id="2147483673" r:id="rId9"/>
    <p:sldLayoutId id="2147483674" r:id="rId10"/>
    <p:sldLayoutId id="2147483680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 dirty="0"/>
              <a:t>Coffe</a:t>
            </a:r>
            <a:r>
              <a:rPr lang="en-US" dirty="0"/>
              <a:t>e Lab</a:t>
            </a:r>
            <a:endParaRPr 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E004D1-1324-8F6A-FA75-F5F5FB0F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265" y="220657"/>
            <a:ext cx="2117669" cy="32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liku 4" descr="Tonovi kafe " title="Tonovi kafe ">
            <a:extLst>
              <a:ext uri="{FF2B5EF4-FFF2-40B4-BE49-F238E27FC236}">
                <a16:creationId xmlns:a16="http://schemas.microsoft.com/office/drawing/2014/main" xmlns="" id="{D0BE9D22-5B9F-4A03-9C68-556B52D020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Ovalno 5" descr="Natpis uz sliku">
            <a:extLst>
              <a:ext uri="{FF2B5EF4-FFF2-40B4-BE49-F238E27FC236}">
                <a16:creationId xmlns:a16="http://schemas.microsoft.com/office/drawing/2014/main" xmlns="" id="{2BCB8CB3-8468-48D4-9C1D-A581FC558D6F}"/>
              </a:ext>
            </a:extLst>
          </p:cNvPr>
          <p:cNvSpPr/>
          <p:nvPr/>
        </p:nvSpPr>
        <p:spPr>
          <a:xfrm>
            <a:off x="9324524" y="324463"/>
            <a:ext cx="2401524" cy="238888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/>
          </a:p>
        </p:txBody>
      </p:sp>
      <p:sp>
        <p:nvSpPr>
          <p:cNvPr id="15" name="Pravougaonik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9385986" y="853066"/>
            <a:ext cx="2097590" cy="13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algn="ctr" rtl="0"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sr-Latn-RS" sz="3600" b="1" dirty="0">
                <a:solidFill>
                  <a:schemeClr val="bg1"/>
                </a:solidFill>
              </a:rPr>
              <a:t>HVALA NA PAŽNJI</a:t>
            </a:r>
          </a:p>
        </p:txBody>
      </p:sp>
      <p:sp>
        <p:nvSpPr>
          <p:cNvPr id="7" name="Broj slajda 21">
            <a:extLst>
              <a:ext uri="{FF2B5EF4-FFF2-40B4-BE49-F238E27FC236}">
                <a16:creationId xmlns:a16="http://schemas.microsoft.com/office/drawing/2014/main" xmlns="" id="{F4A07F3C-2C0D-4DC2-AB4F-E0355135560A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r-Latn-RS" sz="1000" smtClean="0">
                <a:solidFill>
                  <a:schemeClr val="bg1">
                    <a:alpha val="50000"/>
                  </a:schemeClr>
                </a:solidFill>
              </a:rPr>
              <a:pPr rtl="0"/>
              <a:t>10</a:t>
            </a:fld>
            <a:endParaRPr lang="sr-Latn-RS" sz="100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3" name="Naslov 2" hidden="1">
            <a:extLst>
              <a:ext uri="{FF2B5EF4-FFF2-40B4-BE49-F238E27FC236}">
                <a16:creationId xmlns:a16="http://schemas.microsoft.com/office/drawing/2014/main" xmlns="" id="{EB985F8A-17BD-4D34-8264-513487E7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Veliki slajd sa fotografijom</a:t>
            </a:r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3391D8-0F16-930F-B83A-59A06D08F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Partneri</a:t>
            </a:r>
            <a:endParaRPr lang="sr-Latn-RS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E3DA77-B034-0FD0-4F45-F0C1642F4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Hemijsko-tehnolo</a:t>
            </a:r>
            <a:r>
              <a:rPr lang="sr-Latn-RS" sz="2800" dirty="0"/>
              <a:t>ška škola (konobari i kuvari)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12B526-6B9D-8D90-FBB7-9F88FE8B0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r-Latn-RS" sz="5400" dirty="0"/>
              <a:t>Saradnici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90955-6DBA-548E-7658-0884A9D50D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sz="2800" dirty="0"/>
              <a:t>Rio prodavnica</a:t>
            </a:r>
          </a:p>
          <a:p>
            <a:r>
              <a:rPr lang="sr-Latn-RS" sz="2800" dirty="0"/>
              <a:t>Besne gliste (Caffe)</a:t>
            </a:r>
          </a:p>
          <a:p>
            <a:r>
              <a:rPr lang="sr-Latn-RS" sz="2800" dirty="0"/>
              <a:t>Učenici poljoprivrednog smera</a:t>
            </a:r>
          </a:p>
          <a:p>
            <a:endParaRPr lang="sr-Latn-R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80F6DD-1109-5904-B18C-7EDFD123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524249"/>
            <a:ext cx="2176463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1A08E-0991-4380-AED8-5DAE077D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1087365"/>
            <a:ext cx="4514851" cy="573989"/>
          </a:xfrm>
        </p:spPr>
        <p:txBody>
          <a:bodyPr/>
          <a:lstStyle/>
          <a:p>
            <a:r>
              <a:rPr lang="sr-Latn-RS" sz="4000" dirty="0"/>
              <a:t>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5C5F3-58F3-1E59-0C72-F10FC447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000" dirty="0"/>
              <a:t>Dekorativno uređenje kafića</a:t>
            </a:r>
          </a:p>
          <a:p>
            <a:r>
              <a:rPr lang="sr-Latn-RS" sz="2000" dirty="0"/>
              <a:t>Svečano otvaranje</a:t>
            </a:r>
          </a:p>
          <a:p>
            <a:r>
              <a:rPr lang="sr-Latn-RS" sz="2000" dirty="0"/>
              <a:t>Akcije na sve proizvode</a:t>
            </a:r>
          </a:p>
          <a:p>
            <a:r>
              <a:rPr lang="sr-Latn-RS" sz="2000" dirty="0"/>
              <a:t>Dan hemije </a:t>
            </a:r>
          </a:p>
          <a:p>
            <a:r>
              <a:rPr lang="sr-Latn-RS" sz="2000" dirty="0"/>
              <a:t>Društvene igre</a:t>
            </a:r>
          </a:p>
          <a:p>
            <a:r>
              <a:rPr lang="sr-Latn-RS" sz="2000" dirty="0"/>
              <a:t>Noć veštica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347849EA-9CE7-01E0-BD19-860956C5B3F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74184" y="1826833"/>
            <a:ext cx="5493144" cy="3204334"/>
          </a:xfrm>
        </p:spPr>
      </p:pic>
    </p:spTree>
    <p:extLst>
      <p:ext uri="{BB962C8B-B14F-4D97-AF65-F5344CB8AC3E}">
        <p14:creationId xmlns:p14="http://schemas.microsoft.com/office/powerpoint/2010/main" val="274594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10"/>
                            </p:stCondLst>
                            <p:childTnLst>
                              <p:par>
                                <p:cTn id="1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90"/>
                            </p:stCondLst>
                            <p:childTnLst>
                              <p:par>
                                <p:cTn id="2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90"/>
                            </p:stCondLst>
                            <p:childTnLst>
                              <p:par>
                                <p:cTn id="26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tekst 2"/>
          <p:cNvSpPr>
            <a:spLocks noGrp="1"/>
          </p:cNvSpPr>
          <p:nvPr>
            <p:ph type="body" sz="quarter" idx="2"/>
          </p:nvPr>
        </p:nvSpPr>
        <p:spPr>
          <a:xfrm>
            <a:off x="725107" y="2311723"/>
            <a:ext cx="4562856" cy="2980197"/>
          </a:xfrm>
        </p:spPr>
        <p:txBody>
          <a:bodyPr rtlCol="0"/>
          <a:lstStyle/>
          <a:p>
            <a:pPr rtl="0"/>
            <a:r>
              <a:rPr lang="sr-Latn-RS" sz="2000" dirty="0"/>
              <a:t>Stvaramo prijatnu atmosferu gde mogu da se opuste sa prijateljima </a:t>
            </a:r>
          </a:p>
          <a:p>
            <a:pPr rtl="0"/>
            <a:r>
              <a:rPr lang="sr-Latn-RS" sz="2000" dirty="0"/>
              <a:t>Učenici mogu da uče i da pomažu drugima </a:t>
            </a:r>
          </a:p>
          <a:p>
            <a:pPr rtl="0"/>
            <a:r>
              <a:rPr lang="sr-Latn-RS" sz="2000" dirty="0"/>
              <a:t>Profesori mogu da naprave pauzu i popiju kafu</a:t>
            </a:r>
          </a:p>
          <a:p>
            <a:pPr rtl="0"/>
            <a:r>
              <a:rPr lang="sr-Latn-RS" sz="2000" dirty="0"/>
              <a:t>Uz prijatnu atmosferu i dobre ponude imamo i lep ambijent uz opuštajuću  muziku</a:t>
            </a:r>
          </a:p>
          <a:p>
            <a:pPr rtl="0"/>
            <a:endParaRPr lang="sr-Latn-RS" dirty="0"/>
          </a:p>
        </p:txBody>
      </p:sp>
      <p:sp>
        <p:nvSpPr>
          <p:cNvPr id="8" name="Ovalno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RS" sz="2700"/>
          </a:p>
        </p:txBody>
      </p:sp>
      <p:sp>
        <p:nvSpPr>
          <p:cNvPr id="10" name="Broj slajda 04">
            <a:extLst>
              <a:ext uri="{FF2B5EF4-FFF2-40B4-BE49-F238E27FC236}">
                <a16:creationId xmlns:a16="http://schemas.microsoft.com/office/drawing/2014/main" xmlns="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sr-Latn-RS" sz="1000" smtClean="0">
                <a:solidFill>
                  <a:schemeClr val="bg1">
                    <a:alpha val="50000"/>
                  </a:schemeClr>
                </a:solidFill>
              </a:rPr>
              <a:pPr rtl="0"/>
              <a:t>4</a:t>
            </a:fld>
            <a:endParaRPr lang="sr-Latn-RS" sz="100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Čuvar mesta za sliku 8" descr="Ukrašena kafa" title="Ukrašena kafa">
            <a:extLst>
              <a:ext uri="{FF2B5EF4-FFF2-40B4-BE49-F238E27FC236}">
                <a16:creationId xmlns:a16="http://schemas.microsoft.com/office/drawing/2014/main" xmlns="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63" y="0"/>
            <a:ext cx="6751637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A1AAD-8419-040D-923A-35A2C751A53D}"/>
              </a:ext>
            </a:extLst>
          </p:cNvPr>
          <p:cNvSpPr txBox="1"/>
          <p:nvPr/>
        </p:nvSpPr>
        <p:spPr>
          <a:xfrm>
            <a:off x="725107" y="685801"/>
            <a:ext cx="4410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Vrednosti i odnosi sa kupcima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757C3-962D-818B-0318-B6332E33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544" y="1325167"/>
            <a:ext cx="4562856" cy="1563624"/>
          </a:xfrm>
        </p:spPr>
        <p:txBody>
          <a:bodyPr/>
          <a:lstStyle/>
          <a:p>
            <a:r>
              <a:rPr lang="sr-Latn-RS" dirty="0"/>
              <a:t>Osoba za koju kreiramo ponudu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6C80F1-3ED5-FB14-3BCE-D2E5D463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544" y="2888791"/>
            <a:ext cx="4562856" cy="2410459"/>
          </a:xfrm>
        </p:spPr>
        <p:txBody>
          <a:bodyPr/>
          <a:lstStyle/>
          <a:p>
            <a:r>
              <a:rPr lang="sr-Latn-RS" sz="2400" dirty="0"/>
              <a:t>Za sve učenike i profesore hemijsko-tehnološke škole</a:t>
            </a:r>
          </a:p>
          <a:p>
            <a:r>
              <a:rPr lang="sr-Latn-RS" sz="2400" dirty="0"/>
              <a:t>I za sve posetioce kako bi našu školu predstavili još zanimljivijom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FDC76A-670B-37E8-F446-0ED37338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183" y="541820"/>
            <a:ext cx="3480089" cy="53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Čuvar mesta za sliku 17" descr="Poređenje slike 1">
            <a:extLst>
              <a:ext uri="{FF2B5EF4-FFF2-40B4-BE49-F238E27FC236}">
                <a16:creationId xmlns:a16="http://schemas.microsoft.com/office/drawing/2014/main" xmlns="" id="{EFD33049-673D-43F4-9219-42BEF84C28FF}"/>
              </a:ext>
            </a:extLst>
          </p:cNvPr>
          <p:cNvPicPr>
            <a:picLocks noGrp="1" noChangeAspect="1"/>
          </p:cNvPicPr>
          <p:nvPr>
            <p:ph type="pic" sz="quarter" idx="10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0" name="Naslov 39">
            <a:extLst>
              <a:ext uri="{FF2B5EF4-FFF2-40B4-BE49-F238E27FC236}">
                <a16:creationId xmlns:a16="http://schemas.microsoft.com/office/drawing/2014/main" xmlns="" id="{65A5376C-613D-4FB8-8667-427E0D7D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 dirty="0"/>
              <a:t>Konkurencija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E8238801-5FA2-45D0-8DCD-2CE63F6A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1" y="3500355"/>
            <a:ext cx="4979928" cy="3262853"/>
          </a:xfrm>
        </p:spPr>
        <p:txBody>
          <a:bodyPr rtlCol="0">
            <a:normAutofit/>
          </a:bodyPr>
          <a:lstStyle/>
          <a:p>
            <a:pPr rtl="0"/>
            <a:r>
              <a:rPr lang="sr-Latn-RS" sz="2000" dirty="0"/>
              <a:t>Gimnazija (zbog maskembala) – naš maskembal je bolji jer imamo posebnu ponudu, akcija na sva pića i žurka u kostimima gde će se svi lepo provesti</a:t>
            </a:r>
          </a:p>
        </p:txBody>
      </p:sp>
      <p:pic>
        <p:nvPicPr>
          <p:cNvPr id="20" name="Čuvar mesta za sliku 19" descr="Poređenje slike 2">
            <a:extLst>
              <a:ext uri="{FF2B5EF4-FFF2-40B4-BE49-F238E27FC236}">
                <a16:creationId xmlns:a16="http://schemas.microsoft.com/office/drawing/2014/main" xmlns="" id="{4E899E91-147B-4F85-96C4-044D2D53D2AA}"/>
              </a:ext>
            </a:extLst>
          </p:cNvPr>
          <p:cNvPicPr>
            <a:picLocks noGrp="1" noChangeAspect="1"/>
          </p:cNvPicPr>
          <p:nvPr>
            <p:ph type="pic" sz="quarter" idx="10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Čuvar mesta za tekst 6">
            <a:extLst>
              <a:ext uri="{FF2B5EF4-FFF2-40B4-BE49-F238E27FC236}">
                <a16:creationId xmlns:a16="http://schemas.microsoft.com/office/drawing/2014/main" xmlns="" id="{22C2EFE3-751E-4B8B-A2C0-0FCD72A5E0EF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r-Latn-RS" dirty="0"/>
              <a:t>Komunikacija sa kupcima</a:t>
            </a:r>
          </a:p>
        </p:txBody>
      </p:sp>
      <p:sp>
        <p:nvSpPr>
          <p:cNvPr id="8" name="Čuvar mesta za tekst 7">
            <a:extLst>
              <a:ext uri="{FF2B5EF4-FFF2-40B4-BE49-F238E27FC236}">
                <a16:creationId xmlns:a16="http://schemas.microsoft.com/office/drawing/2014/main" xmlns="" id="{03D0101B-4320-4130-8381-DDFACEB78A63}"/>
              </a:ext>
            </a:extLst>
          </p:cNvPr>
          <p:cNvSpPr>
            <a:spLocks noGrp="1"/>
          </p:cNvSpPr>
          <p:nvPr>
            <p:ph type="body" sz="half" idx="107"/>
          </p:nvPr>
        </p:nvSpPr>
        <p:spPr/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r-Latn-RS" sz="2000" dirty="0"/>
              <a:t>Flajeri i vizit kartice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r-Latn-RS" sz="2000" dirty="0"/>
              <a:t>Instagram stranica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r-Latn-RS" sz="2000" dirty="0"/>
              <a:t>Web sajt</a:t>
            </a:r>
          </a:p>
        </p:txBody>
      </p:sp>
    </p:spTree>
    <p:extLst>
      <p:ext uri="{BB962C8B-B14F-4D97-AF65-F5344CB8AC3E}">
        <p14:creationId xmlns:p14="http://schemas.microsoft.com/office/powerpoint/2010/main" val="3191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Čuvar mesta za sliku 16" descr="Sipanje kafe" title="Sipanje kafe">
            <a:extLst>
              <a:ext uri="{FF2B5EF4-FFF2-40B4-BE49-F238E27FC236}">
                <a16:creationId xmlns:a16="http://schemas.microsoft.com/office/drawing/2014/main" xmlns="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xmlns="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 sz="5400" dirty="0"/>
              <a:t>Resursi</a:t>
            </a:r>
          </a:p>
        </p:txBody>
      </p:sp>
      <p:sp>
        <p:nvSpPr>
          <p:cNvPr id="11" name="Čuvar mesta za tekst 10"/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sr-Latn-RS" sz="2000" dirty="0"/>
              <a:t>Hemijsko-tehnološka škola (osoblje konobari i kuvari)</a:t>
            </a:r>
          </a:p>
          <a:p>
            <a:pPr rtl="0"/>
            <a:r>
              <a:rPr lang="sr-Latn-RS" sz="2000" dirty="0"/>
              <a:t>Poljoprivredni smer </a:t>
            </a:r>
          </a:p>
          <a:p>
            <a:pPr rtl="0"/>
            <a:r>
              <a:rPr lang="sr-Latn-RS" sz="2000" dirty="0"/>
              <a:t>Rio prodavnica </a:t>
            </a:r>
          </a:p>
        </p:txBody>
      </p:sp>
      <p:pic>
        <p:nvPicPr>
          <p:cNvPr id="12" name="Čuvar mesta za sliku 11" descr="Zrna kafe" title="Zrna kafe">
            <a:extLst>
              <a:ext uri="{FF2B5EF4-FFF2-40B4-BE49-F238E27FC236}">
                <a16:creationId xmlns:a16="http://schemas.microsoft.com/office/drawing/2014/main" xmlns="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05F0912-5918-C3DB-9D98-D8CC3F4E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07440"/>
              </p:ext>
            </p:extLst>
          </p:nvPr>
        </p:nvGraphicFramePr>
        <p:xfrm>
          <a:off x="2032000" y="719666"/>
          <a:ext cx="8128000" cy="296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7310399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797634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960235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506250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NAZIV ARTIKLA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NABAVNA 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CENA SA PDV-om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30KOM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5499935"/>
                  </a:ext>
                </a:extLst>
              </a:tr>
              <a:tr h="365761">
                <a:tc>
                  <a:txBody>
                    <a:bodyPr/>
                    <a:lstStyle/>
                    <a:p>
                      <a:r>
                        <a:rPr lang="sr-Latn-RS" dirty="0"/>
                        <a:t>FANTA LIMENKA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48,66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79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NEXT JOY VIŠNJA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52,76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57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COCA COLA ŠERI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51,49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47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BITER LEMON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96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GUARANA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61,42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4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PEPSI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65,62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58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KNJAZ MILOŠ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37,66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34746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110044F-1572-0AC1-8CB8-B3BF2BAA3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17249"/>
              </p:ext>
            </p:extLst>
          </p:nvPr>
        </p:nvGraphicFramePr>
        <p:xfrm>
          <a:off x="2032000" y="3681307"/>
          <a:ext cx="8128000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51755231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2389619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1138104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284996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ČAJ ŠUMSKO VOĆE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solidFill>
                            <a:schemeClr val="tx1"/>
                          </a:solidFill>
                        </a:rPr>
                        <a:t>3690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92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SOMERSBY JAGODA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70,82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34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VODA 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38,99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99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ČAJ DIVLJA TREŠNJA  VELTON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79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ARABICA KAFA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189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CEDEVITA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42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57,84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07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866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F07C10-AFD1-6115-1BD0-F3ACC688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92" y="219305"/>
            <a:ext cx="7167625" cy="64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54217_TF16411254" id="{4B32F500-AE0B-4293-9A35-88E7480695FE}" vid="{AA1839DE-C8B5-4157-8A91-95A84D8DB1D1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Moderna prezentacija</Template>
  <TotalTime>191</TotalTime>
  <Words>253</Words>
  <Application>Microsoft Office PowerPoint</Application>
  <PresentationFormat>Custom</PresentationFormat>
  <Paragraphs>101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tema</vt:lpstr>
      <vt:lpstr>Coffee Lab</vt:lpstr>
      <vt:lpstr>PowerPoint Presentation</vt:lpstr>
      <vt:lpstr>Aktivnosti</vt:lpstr>
      <vt:lpstr>PowerPoint Presentation</vt:lpstr>
      <vt:lpstr>Osoba za koju kreiramo ponudu</vt:lpstr>
      <vt:lpstr>Konkurencija</vt:lpstr>
      <vt:lpstr>Resursi</vt:lpstr>
      <vt:lpstr>PowerPoint Presentation</vt:lpstr>
      <vt:lpstr>PowerPoint Presentation</vt:lpstr>
      <vt:lpstr>Veliki slajd sa fotografijom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Lab</dc:title>
  <dc:creator>Teodora</dc:creator>
  <cp:lastModifiedBy>Lidija</cp:lastModifiedBy>
  <cp:revision>5</cp:revision>
  <dcterms:created xsi:type="dcterms:W3CDTF">2023-05-03T09:37:26Z</dcterms:created>
  <dcterms:modified xsi:type="dcterms:W3CDTF">2023-06-18T12:51:06Z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